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58" r:id="rId19"/>
    <p:sldId id="259" r:id="rId20"/>
    <p:sldId id="260" r:id="rId21"/>
    <p:sldId id="261" r:id="rId22"/>
    <p:sldId id="297" r:id="rId23"/>
    <p:sldId id="262" r:id="rId24"/>
    <p:sldId id="300" r:id="rId25"/>
    <p:sldId id="282" r:id="rId26"/>
    <p:sldId id="283" r:id="rId27"/>
    <p:sldId id="298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9" r:id="rId40"/>
    <p:sldId id="295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91B899-033C-4A86-B105-F3A24F6EB2E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37C49E-B80E-4DB3-95DD-0E1E027E4B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Battles of WWII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 side 1: Describe the image below.  </a:t>
            </a:r>
            <a:endParaRPr lang="en-US" sz="2800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64007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943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is </a:t>
            </a:r>
            <a:r>
              <a:rPr lang="en-US" sz="3200" dirty="0" smtClean="0"/>
              <a:t>happening?</a:t>
            </a:r>
          </a:p>
          <a:p>
            <a:pPr marL="342900" lvl="0" indent="-342900"/>
            <a:endParaRPr lang="en-US" sz="3200" dirty="0"/>
          </a:p>
          <a:p>
            <a:pPr lvl="0"/>
            <a:r>
              <a:rPr lang="en-US" sz="3200" dirty="0" smtClean="0"/>
              <a:t>2.  When </a:t>
            </a:r>
            <a:r>
              <a:rPr lang="en-US" sz="3200" dirty="0"/>
              <a:t>do you think this photo was taken?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  Why do you think the ship is being attacked? 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4. What do you think this has to do with World War II?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19800" y="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3.Why do you think the Japanese attacked the U.S. at Pearl Harbor? </a:t>
            </a:r>
          </a:p>
          <a:p>
            <a:pPr lvl="0"/>
            <a:r>
              <a:rPr lang="en-US" sz="3200" dirty="0" smtClean="0"/>
              <a:t>4.Do you think the United States should retaliate?</a:t>
            </a:r>
          </a:p>
          <a:p>
            <a:pPr lvl="0"/>
            <a:r>
              <a:rPr lang="en-US" sz="3200" dirty="0" smtClean="0"/>
              <a:t>5. What kind of retaliation is just? 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 side 2: Describe what you see.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6172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533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91200" y="12954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happened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When </a:t>
            </a:r>
            <a:r>
              <a:rPr lang="en-US" sz="3200" dirty="0"/>
              <a:t>do you think this photo was taken?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64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609600"/>
            <a:ext cx="2743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3.</a:t>
            </a:r>
            <a:r>
              <a:rPr lang="en-US" sz="3200" dirty="0"/>
              <a:t> Why do you think this location was attacked? 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Do you think the damage done to this location was just?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45720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4. What reason could the United States have had to drop the atom bomb on Japan?</a:t>
            </a:r>
          </a:p>
          <a:p>
            <a:pPr lvl="0"/>
            <a:r>
              <a:rPr lang="en-US" sz="3200" dirty="0"/>
              <a:t>5</a:t>
            </a:r>
            <a:r>
              <a:rPr lang="en-US" sz="3200" dirty="0" smtClean="0"/>
              <a:t>. Was the United States just in causing this much damage?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story.sandiego.edu/cdr2/WW2Pics2/8193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8096250" cy="5467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 had been expanding throughout the 1930s.  </a:t>
            </a:r>
            <a:endParaRPr lang="en-US" dirty="0"/>
          </a:p>
          <a:p>
            <a:r>
              <a:rPr lang="en-US" dirty="0" smtClean="0"/>
              <a:t>It had taken over parts of China and many other surrounding parts of Asia</a:t>
            </a:r>
          </a:p>
          <a:p>
            <a:r>
              <a:rPr lang="en-US" dirty="0" smtClean="0"/>
              <a:t>Japan had its eyes set on other Pacific territories that included U.S. owned islands like the Philippines and Guam.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Is it ever justified to kill someone?  Why or why not?  </a:t>
            </a:r>
          </a:p>
          <a:p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 got tense in the late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 b="1" dirty="0"/>
              <a:t>The United States, along with Australia, the United Kingdom, and the Dutch government in exile, boycotted Japan via a trade embargo. </a:t>
            </a:r>
            <a:endParaRPr lang="en-US" sz="4400" b="1" dirty="0" smtClean="0"/>
          </a:p>
          <a:p>
            <a:endParaRPr lang="en-US" sz="3600" dirty="0"/>
          </a:p>
          <a:p>
            <a:r>
              <a:rPr lang="en-US" sz="3600" dirty="0" smtClean="0"/>
              <a:t>Japan </a:t>
            </a:r>
            <a:r>
              <a:rPr lang="en-US" sz="3600" dirty="0"/>
              <a:t>thus resorted to military force to get the raw materials it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time of Pearl Harbor the United States and Japan had been in negotiations over control over the Pacific.</a:t>
            </a:r>
          </a:p>
          <a:p>
            <a:endParaRPr lang="en-US" dirty="0"/>
          </a:p>
          <a:p>
            <a:r>
              <a:rPr lang="en-US" dirty="0" smtClean="0"/>
              <a:t>The negotiations had not been going well and Japan decided to surprise </a:t>
            </a:r>
            <a:r>
              <a:rPr lang="en-US" smtClean="0"/>
              <a:t>attack the U.S.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FDR’s Day of Infamy Speech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Listen to FDR’s speech and fill in the missing blanks.  Think about the importance of the speech. 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ever justified to kill someone?  Why or why not?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Atomic bomb-a weapon of mass destruction whose explosive power comes from a nuclear reaction</a:t>
            </a:r>
            <a:r>
              <a:rPr lang="en-US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World War II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0"/>
            <a:ext cx="8239125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the different types of weapons and methods of fighting used in WWII</a:t>
            </a:r>
          </a:p>
          <a:p>
            <a:r>
              <a:rPr lang="en-US" dirty="0" smtClean="0"/>
              <a:t>1-3</a:t>
            </a:r>
          </a:p>
          <a:p>
            <a:r>
              <a:rPr lang="en-US" dirty="0" smtClean="0"/>
              <a:t>21:00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EXPANDS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June 1941: Hitler broke nonaggression pact with Soviet Union (Russia)</a:t>
            </a:r>
            <a:endParaRPr lang="en-US" i="1" smtClean="0"/>
          </a:p>
          <a:p>
            <a:pPr eaLnBrk="1" hangingPunct="1"/>
            <a:r>
              <a:rPr lang="en-US" i="1" smtClean="0"/>
              <a:t>US Response:</a:t>
            </a:r>
            <a:r>
              <a:rPr lang="en-US" smtClean="0"/>
              <a:t> provided military aid to Soviets through Lend-Lease plan</a:t>
            </a:r>
          </a:p>
          <a:p>
            <a:pPr eaLnBrk="1" hangingPunct="1"/>
            <a:r>
              <a:rPr lang="en-US" smtClean="0"/>
              <a:t>December 7, 1941: Japan attacked Pearl Harbor</a:t>
            </a:r>
            <a:endParaRPr lang="en-US" i="1" smtClean="0"/>
          </a:p>
          <a:p>
            <a:pPr eaLnBrk="1" hangingPunct="1"/>
            <a:r>
              <a:rPr lang="en-US" i="1" smtClean="0"/>
              <a:t>U.S. Response:</a:t>
            </a:r>
            <a:r>
              <a:rPr lang="en-US" smtClean="0"/>
              <a:t> entered WWII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U.S. PLAN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US" dirty="0" smtClean="0"/>
              <a:t>Defeat Nazi Germany</a:t>
            </a:r>
          </a:p>
          <a:p>
            <a:pPr marL="571500" indent="-571500" eaLnBrk="1" hangingPunct="1"/>
            <a:r>
              <a:rPr lang="en-US" dirty="0" smtClean="0"/>
              <a:t>Win back territories taken by Germany &amp; Italy</a:t>
            </a:r>
          </a:p>
          <a:p>
            <a:pPr marL="571500" indent="-571500" eaLnBrk="1" hangingPunct="1"/>
            <a:r>
              <a:rPr lang="en-US" dirty="0" smtClean="0"/>
              <a:t>Retaliate against Japan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Initial U.S. stance on the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1942-1943: Germans suffer defeat against Soviets at Stalingrad</a:t>
            </a:r>
          </a:p>
          <a:p>
            <a:pPr eaLnBrk="1" hangingPunct="1"/>
            <a:r>
              <a:rPr lang="en-US" smtClean="0"/>
              <a:t>1943: British &amp; American attack led to German defeat in North Africa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457200"/>
            <a:ext cx="7854950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June 6, 1944: “D-Day” – Allies began liberation of France</a:t>
            </a:r>
          </a:p>
          <a:p>
            <a:pPr lvl="1" eaLnBrk="1" hangingPunct="1"/>
            <a:r>
              <a:rPr lang="en-US" smtClean="0"/>
              <a:t>Largest amphibious (sea-to-land) attack in history</a:t>
            </a:r>
          </a:p>
          <a:p>
            <a:pPr lvl="1" eaLnBrk="1" hangingPunct="1"/>
            <a:r>
              <a:rPr lang="en-US" smtClean="0"/>
              <a:t>Landed in Normandy (northern France)</a:t>
            </a:r>
          </a:p>
          <a:p>
            <a:pPr lvl="1" eaLnBrk="1" hangingPunct="1"/>
            <a:r>
              <a:rPr lang="en-US" smtClean="0"/>
              <a:t>Paris liberated in August, moved towards Germany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3" y="1066800"/>
            <a:ext cx="87534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April 1945: Soviets &amp; U.S. made it to Germany</a:t>
            </a:r>
          </a:p>
          <a:p>
            <a:pPr lvl="1" eaLnBrk="1" hangingPunct="1"/>
            <a:r>
              <a:rPr lang="en-US" smtClean="0"/>
              <a:t>Hitler committed suicide</a:t>
            </a:r>
          </a:p>
          <a:p>
            <a:pPr lvl="1" eaLnBrk="1" hangingPunct="1"/>
            <a:r>
              <a:rPr lang="en-US" smtClean="0"/>
              <a:t>Germany surrendered unconditionally on May 7, 1945’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1942: Japan occupied much of Asia &amp; islands in South Pacific</a:t>
            </a:r>
          </a:p>
          <a:p>
            <a:pPr eaLnBrk="1" hangingPunct="1"/>
            <a:r>
              <a:rPr lang="en-US" smtClean="0"/>
              <a:t>U.S. used “island hopping” to get them close to Japan</a:t>
            </a:r>
          </a:p>
          <a:p>
            <a:pPr eaLnBrk="1" hangingPunct="1"/>
            <a:r>
              <a:rPr lang="en-US" smtClean="0"/>
              <a:t>1942: U.S. won a battle at Midway (turning point)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228600"/>
            <a:ext cx="822166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Manhattan project:</a:t>
            </a:r>
            <a:r>
              <a:rPr lang="en-US" smtClean="0"/>
              <a:t> U.S. plan to create the atomic bomb</a:t>
            </a:r>
          </a:p>
          <a:p>
            <a:pPr eaLnBrk="1" hangingPunct="1"/>
            <a:r>
              <a:rPr lang="en-US" smtClean="0"/>
              <a:t>FDR died, Truman took over – decided to use the bomb</a:t>
            </a:r>
            <a:endParaRPr lang="en-US" i="1" smtClean="0"/>
          </a:p>
          <a:p>
            <a:pPr eaLnBrk="1" hangingPunct="1"/>
            <a:r>
              <a:rPr lang="en-US" i="1" smtClean="0"/>
              <a:t>Why?</a:t>
            </a:r>
            <a:r>
              <a:rPr lang="en-US" smtClean="0"/>
              <a:t> Wanted to win war with Japan, without sending in troops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August 6, 1945: dropped bomb on Hiroshima</a:t>
            </a:r>
          </a:p>
          <a:p>
            <a:pPr eaLnBrk="1" hangingPunct="1"/>
            <a:r>
              <a:rPr lang="en-US" smtClean="0"/>
              <a:t>August 9, 1945: dropped bomb on Nagasaki</a:t>
            </a:r>
          </a:p>
          <a:p>
            <a:pPr eaLnBrk="1" hangingPunct="1"/>
            <a:r>
              <a:rPr lang="en-US" smtClean="0"/>
              <a:t>Killed over 100,000 Japanese instantly</a:t>
            </a:r>
          </a:p>
          <a:p>
            <a:pPr eaLnBrk="1" hangingPunct="1"/>
            <a:r>
              <a:rPr lang="en-US" smtClean="0"/>
              <a:t>Japan surrendered 6 days later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27:00</a:t>
            </a:r>
          </a:p>
          <a:p>
            <a:r>
              <a:rPr lang="en-US" dirty="0" smtClean="0"/>
              <a:t>Okinawa and dropping of the </a:t>
            </a:r>
            <a:r>
              <a:rPr lang="en-US" smtClean="0"/>
              <a:t>Atom Bomb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and Carry (1939)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changed the initial position that the United States had taken with the Neutrality Acts which said that they could not sell weapons to the countries in the war.</a:t>
            </a:r>
          </a:p>
          <a:p>
            <a:r>
              <a:rPr lang="en-US" dirty="0" smtClean="0"/>
              <a:t>Cash and Carry said that they could send weapons to countries fighting as long as those countries paid partly in cash and figured out a way to transport (carry) their own weapons.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 and Statistics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the questions using the map and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Exit Slip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5400" smtClean="0"/>
              <a:t>Name three strategies used in World War II.  Describe each.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Lend Lease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 11th March 1941, Congress passed the Lend-Lease Act.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legislation gave President Franklin D. Roosevelt the powers to sell, transfer, exchange, lend equipment to any country to help it defend itself against the Axis powers.</a:t>
            </a:r>
          </a:p>
          <a:p>
            <a:r>
              <a:rPr lang="en-US" dirty="0"/>
              <a:t>A sum of $50 billion was appropriated by Congress for Lend-Lease. The money went to 38 different countries with Britain receiving over $31 billion.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orpheus.ucsd.edu/speccoll/dspolitic/pm/10910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799"/>
            <a:ext cx="7772400" cy="6458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Atlantic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dirty="0" smtClean="0"/>
              <a:t>Written in August 1941 and signed by FDR and Winston Churchill (the prime minister of Great Britain) </a:t>
            </a:r>
          </a:p>
          <a:p>
            <a:r>
              <a:rPr lang="en-US" dirty="0" smtClean="0"/>
              <a:t>Basically stated that the two countries would come together to fight any nation that does not respect the borders of other countries and the free will of its people.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Roosevelt and Churchill</a:t>
            </a:r>
            <a:endParaRPr lang="en-US" dirty="0"/>
          </a:p>
        </p:txBody>
      </p:sp>
      <p:pic>
        <p:nvPicPr>
          <p:cNvPr id="1026" name="Picture 2" descr="File:Atlantic chart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7446455" cy="520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did Cash and Carry, the Lend Lease Act and the Atlantic Charter get the United States involved in European War during World War II?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7941</TotalTime>
  <Words>874</Words>
  <Application>Microsoft Office PowerPoint</Application>
  <PresentationFormat>On-screen Show (4:3)</PresentationFormat>
  <Paragraphs>111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Flow</vt:lpstr>
      <vt:lpstr>Battles of WWII</vt:lpstr>
      <vt:lpstr>Warm-up</vt:lpstr>
      <vt:lpstr>Initial U.S. stance on the war</vt:lpstr>
      <vt:lpstr>Cash and Carry (1939)</vt:lpstr>
      <vt:lpstr>Lend Lease Act</vt:lpstr>
      <vt:lpstr>Slide 6</vt:lpstr>
      <vt:lpstr>Atlantic Charter</vt:lpstr>
      <vt:lpstr>Roosevelt and Churchill</vt:lpstr>
      <vt:lpstr>Main Question</vt:lpstr>
      <vt:lpstr>On side 1: Describe the image below.  </vt:lpstr>
      <vt:lpstr>Picture 1</vt:lpstr>
      <vt:lpstr>Picture 1</vt:lpstr>
      <vt:lpstr>Picture 1</vt:lpstr>
      <vt:lpstr>On side 2: Describe what you see.</vt:lpstr>
      <vt:lpstr>Picture 2</vt:lpstr>
      <vt:lpstr>Picture 2</vt:lpstr>
      <vt:lpstr>Picture 2</vt:lpstr>
      <vt:lpstr>Slide 18</vt:lpstr>
      <vt:lpstr>History of Japan</vt:lpstr>
      <vt:lpstr>Relations got tense in the late 1930s</vt:lpstr>
      <vt:lpstr>1941</vt:lpstr>
      <vt:lpstr>Pearl Harbor Video</vt:lpstr>
      <vt:lpstr>FDR’s Day of Infamy Speech  </vt:lpstr>
      <vt:lpstr>Warm-up</vt:lpstr>
      <vt:lpstr>Vocabulary</vt:lpstr>
      <vt:lpstr>Slide 26</vt:lpstr>
      <vt:lpstr>Battles Video</vt:lpstr>
      <vt:lpstr>THE WAR EXPANDS</vt:lpstr>
      <vt:lpstr>U.S. PLAN</vt:lpstr>
      <vt:lpstr>The Axis Powers Lose Steam in Europe</vt:lpstr>
      <vt:lpstr>Slide 31</vt:lpstr>
      <vt:lpstr>The Axis Powers Lose Steam in Europe</vt:lpstr>
      <vt:lpstr>Slide 33</vt:lpstr>
      <vt:lpstr>The Axis Powers Lose Steam in Europe</vt:lpstr>
      <vt:lpstr>The War in the Pacific</vt:lpstr>
      <vt:lpstr>Slide 36</vt:lpstr>
      <vt:lpstr>The War in the Pacific</vt:lpstr>
      <vt:lpstr>The War in the Pacific</vt:lpstr>
      <vt:lpstr>Video</vt:lpstr>
      <vt:lpstr>Map and Statistics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Battles of WWII</dc:title>
  <dc:creator>Sejal</dc:creator>
  <cp:lastModifiedBy>Sejal</cp:lastModifiedBy>
  <cp:revision>6</cp:revision>
  <dcterms:created xsi:type="dcterms:W3CDTF">2010-12-05T18:06:39Z</dcterms:created>
  <dcterms:modified xsi:type="dcterms:W3CDTF">2011-05-09T12:18:13Z</dcterms:modified>
</cp:coreProperties>
</file>